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82" r:id="rId2"/>
    <p:sldId id="385" r:id="rId3"/>
    <p:sldId id="394" r:id="rId4"/>
    <p:sldId id="395" r:id="rId5"/>
    <p:sldId id="396" r:id="rId6"/>
    <p:sldId id="397" r:id="rId7"/>
    <p:sldId id="393" r:id="rId8"/>
    <p:sldId id="386" r:id="rId9"/>
    <p:sldId id="3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17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3F50C-D79E-47A2-975E-C0E9B64EE8EE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FCB56-6AA7-4F4C-9937-81101D4DA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1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47990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5CDBB6-8B02-493A-BF52-6784F9F81C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27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47990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5CDBB6-8B02-493A-BF52-6784F9F81C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164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D6FD90-918A-4E18-8EE1-54C361EBE6CD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990DC-F4EA-45B2-A863-FB8B42731D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8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D1D641-B0F0-44DE-A35A-BFE6022734FD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12B8C-F9F3-408C-95C4-0DCBC766EC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77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3CB18B-5D11-4E32-B72C-8A11DB821E02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84DD3-BF09-4AD4-B705-60D603815E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5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90D1B5-6790-4F46-9345-E5FF8B4D2EEC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4233A-4C8C-4772-8654-B34712BA07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62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7AF94-1869-409B-A6AD-B5C699A4C5BF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E355D-57ED-4A55-8D4E-8D3A87A1FD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8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C18A9F-E168-46B5-BEBC-C9E605EB59CA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5D037-2CBC-4387-8275-64E649B846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3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F4162-F0D3-496D-B1D7-448A5B111534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184D1-8C72-4F57-B7D3-A95232C22A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80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CF4D67-FD25-41A9-9550-5417676B11F7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668DC-49A6-4CB1-B526-A449686A2B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4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4759CF-1CD7-4FE6-B1F8-90DCBA766DF3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865E4F-FCDE-4766-A2C3-7CD491C94B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99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F73DE8-DB43-4875-9A4E-62EB844E299D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C3AAC-7716-409E-BF8F-A24070E7EE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5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80AD2A-A3BA-49C2-9976-BCFD4D84AFB8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4BABD-6917-4952-8BF0-77CC287CEB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52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05_PPT-template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675D6C7D-0841-4EC9-887C-1E7FE37CFB56}" type="datetime1">
              <a:rPr lang="en-US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F39E1125-9B46-4E39-9C0F-60D1120126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1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1524000" y="1513073"/>
            <a:ext cx="9144000" cy="1470025"/>
          </a:xfrm>
        </p:spPr>
        <p:txBody>
          <a:bodyPr/>
          <a:lstStyle/>
          <a:p>
            <a:r>
              <a:rPr lang="en-US" sz="6000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US Distributional NTA – </a:t>
            </a:r>
            <a:br>
              <a:rPr lang="en-US" sz="6000" dirty="0">
                <a:solidFill>
                  <a:prstClr val="black"/>
                </a:solidFill>
                <a:latin typeface="Calibri Light" panose="020F0302020204030204"/>
                <a:ea typeface="+mj-ea"/>
              </a:rPr>
            </a:br>
            <a:r>
              <a:rPr lang="en-US" sz="6000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charting the distributional generational economy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7427" y="3562347"/>
            <a:ext cx="8557147" cy="3283706"/>
          </a:xfrm>
        </p:spPr>
        <p:txBody>
          <a:bodyPr rtlCol="0">
            <a:normAutofit/>
          </a:bodyPr>
          <a:lstStyle/>
          <a:p>
            <a:endParaRPr lang="en-US" sz="2400" dirty="0"/>
          </a:p>
          <a:p>
            <a:pPr lvl="0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solidFill>
                  <a:prstClr val="black"/>
                </a:solidFill>
                <a:ea typeface="+mn-ea"/>
              </a:rPr>
              <a:t>Ron Lee, Gretchen Donehower, Michael </a:t>
            </a:r>
            <a:r>
              <a:rPr lang="en-US" sz="2400" dirty="0" err="1">
                <a:solidFill>
                  <a:prstClr val="black"/>
                </a:solidFill>
                <a:ea typeface="+mn-ea"/>
              </a:rPr>
              <a:t>Abrigo</a:t>
            </a:r>
            <a:r>
              <a:rPr lang="en-US" sz="2400" dirty="0">
                <a:solidFill>
                  <a:prstClr val="black"/>
                </a:solidFill>
                <a:ea typeface="+mn-ea"/>
              </a:rPr>
              <a:t>, Andy Mason</a:t>
            </a:r>
          </a:p>
          <a:p>
            <a:pPr lvl="0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solidFill>
                  <a:prstClr val="black"/>
                </a:solidFill>
                <a:ea typeface="+mn-ea"/>
              </a:rPr>
              <a:t>May 4, 2020</a:t>
            </a:r>
          </a:p>
          <a:p>
            <a:pPr lvl="0" defTabSz="9144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solidFill>
                  <a:prstClr val="black"/>
                </a:solidFill>
                <a:ea typeface="+mn-ea"/>
              </a:rPr>
              <a:t>Workshop on Micro-NTA</a:t>
            </a:r>
            <a:endParaRPr lang="en-US" sz="2400" dirty="0">
              <a:ea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5D4F-A4CA-4799-A616-DF5B9BEB7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Some illustrative examples: labor income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8159CE1-B71D-4074-9AF6-03C3B0D8CC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637258"/>
            <a:ext cx="10972800" cy="445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448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ADA8FB1-25A1-45D1-8484-1E9017162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24" y="4330646"/>
            <a:ext cx="3378075" cy="23878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785D4F-A4CA-4799-A616-DF5B9BEB7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Private consumption, ex health ex </a:t>
            </a:r>
            <a:r>
              <a:rPr lang="en-US" dirty="0" err="1">
                <a:solidFill>
                  <a:prstClr val="black"/>
                </a:solidFill>
                <a:latin typeface="Calibri Light" panose="020F0302020204030204"/>
                <a:ea typeface="+mj-ea"/>
              </a:rPr>
              <a:t>edu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D5417F5-6CCE-4CAA-AF63-A5220D723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471" y="1588578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1B3375-620D-4C8A-B43D-B9F08F085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145" y="1417638"/>
            <a:ext cx="9774073" cy="396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390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5D4F-A4CA-4799-A616-DF5B9BEB7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54" y="0"/>
            <a:ext cx="10972800" cy="1143000"/>
          </a:xfrm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Distribution of YL by </a:t>
            </a:r>
            <a:r>
              <a:rPr lang="en-US" dirty="0" err="1">
                <a:solidFill>
                  <a:prstClr val="black"/>
                </a:solidFill>
                <a:latin typeface="Calibri Light" panose="020F0302020204030204"/>
                <a:ea typeface="+mj-ea"/>
              </a:rPr>
              <a:t>edu</a:t>
            </a:r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 of household head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5A46B61-49BC-4252-9BE2-CD729EDFD1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5810" y="963092"/>
            <a:ext cx="7622244" cy="582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511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5D4F-A4CA-4799-A616-DF5B9BEB7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54" y="0"/>
            <a:ext cx="10972800" cy="1143000"/>
          </a:xfrm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Distribution of </a:t>
            </a:r>
            <a:r>
              <a:rPr lang="en-US" dirty="0" err="1">
                <a:solidFill>
                  <a:prstClr val="black"/>
                </a:solidFill>
                <a:latin typeface="Calibri Light" panose="020F0302020204030204"/>
                <a:ea typeface="+mj-ea"/>
              </a:rPr>
              <a:t>Priv</a:t>
            </a:r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 Light" panose="020F0302020204030204"/>
                <a:ea typeface="+mj-ea"/>
              </a:rPr>
              <a:t>Hlth</a:t>
            </a:r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 Cons. by </a:t>
            </a:r>
            <a:r>
              <a:rPr lang="en-US" dirty="0" err="1">
                <a:solidFill>
                  <a:prstClr val="black"/>
                </a:solidFill>
                <a:latin typeface="Calibri Light" panose="020F0302020204030204"/>
                <a:ea typeface="+mj-ea"/>
              </a:rPr>
              <a:t>edu</a:t>
            </a:r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 of </a:t>
            </a:r>
            <a:r>
              <a:rPr lang="en-US" dirty="0" err="1">
                <a:solidFill>
                  <a:prstClr val="black"/>
                </a:solidFill>
                <a:latin typeface="Calibri Light" panose="020F0302020204030204"/>
                <a:ea typeface="+mj-ea"/>
              </a:rPr>
              <a:t>hhh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66DF768-7853-4983-AA99-2A12A11DF9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0266" y="1038388"/>
            <a:ext cx="7621651" cy="581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18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5D4F-A4CA-4799-A616-DF5B9BEB7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854" y="0"/>
            <a:ext cx="10972800" cy="1143000"/>
          </a:xfrm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Distribution of Self-Employment Income by Sex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77F2E1B-43F4-45CD-A49B-D02AD4A023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1644" y="919572"/>
            <a:ext cx="7777258" cy="593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65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5D4F-A4CA-4799-A616-DF5B9BEB7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Calibri Light" panose="020F0302020204030204"/>
                <a:ea typeface="+mj-ea"/>
              </a:rPr>
              <a:t>Measures of dispersion by characteristic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3537FEF-6DC1-470A-9F9B-7DAEAF49B7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8161" y="997801"/>
            <a:ext cx="9295678" cy="5695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282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69028"/>
            <a:ext cx="8229600" cy="1143000"/>
          </a:xfrm>
        </p:spPr>
        <p:txBody>
          <a:bodyPr/>
          <a:lstStyle/>
          <a:p>
            <a:r>
              <a:rPr lang="en-US" dirty="0"/>
              <a:t>The Big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683835"/>
            <a:ext cx="8229600" cy="499574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Large institutionalized population that consumes a lot of health care</a:t>
            </a:r>
          </a:p>
          <a:p>
            <a:pPr lvl="1"/>
            <a:r>
              <a:rPr lang="en-US" dirty="0"/>
              <a:t>Data on covariates for that population are hard to come by</a:t>
            </a:r>
          </a:p>
          <a:p>
            <a:pPr lvl="1"/>
            <a:r>
              <a:rPr lang="en-US" dirty="0"/>
              <a:t>Lots of assumptions about their spending </a:t>
            </a:r>
          </a:p>
          <a:p>
            <a:r>
              <a:rPr lang="en-US" dirty="0"/>
              <a:t>Two surveys (Consumer Expenditure Survey, Current Population Survey)</a:t>
            </a:r>
          </a:p>
          <a:p>
            <a:pPr lvl="1"/>
            <a:r>
              <a:rPr lang="en-US" dirty="0"/>
              <a:t>Full distributions require linking survey microdata, not just averages</a:t>
            </a:r>
          </a:p>
          <a:p>
            <a:r>
              <a:rPr lang="en-US" dirty="0"/>
              <a:t>Health care</a:t>
            </a:r>
          </a:p>
          <a:p>
            <a:pPr lvl="1"/>
            <a:r>
              <a:rPr lang="en-US" dirty="0"/>
              <a:t>Administrative data is available by age and sex, need to add a third and fourth survey to incorporate more covariates?</a:t>
            </a:r>
          </a:p>
          <a:p>
            <a:r>
              <a:rPr lang="en-US" dirty="0"/>
              <a:t>Survey items changing over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535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69028"/>
            <a:ext cx="8229600" cy="1143000"/>
          </a:xfrm>
        </p:spPr>
        <p:txBody>
          <a:bodyPr/>
          <a:lstStyle/>
          <a:p>
            <a:r>
              <a:rPr lang="en-US" dirty="0"/>
              <a:t>The Little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683835"/>
            <a:ext cx="8229600" cy="4995745"/>
          </a:xfrm>
        </p:spPr>
        <p:txBody>
          <a:bodyPr/>
          <a:lstStyle/>
          <a:p>
            <a:r>
              <a:rPr lang="en-US" dirty="0"/>
              <a:t>College &amp; University Expense</a:t>
            </a:r>
          </a:p>
          <a:p>
            <a:pPr lvl="1"/>
            <a:r>
              <a:rPr lang="en-US" dirty="0"/>
              <a:t>I get overall profile from enrollment rates at different types of institutions and tuition at those institutions</a:t>
            </a:r>
          </a:p>
          <a:p>
            <a:r>
              <a:rPr lang="en-US" dirty="0"/>
              <a:t>Public education</a:t>
            </a:r>
          </a:p>
          <a:p>
            <a:pPr lvl="1"/>
            <a:r>
              <a:rPr lang="en-US" dirty="0"/>
              <a:t>Right now it’s just enrollment, I can add state-level variation in per pupil spending, but is that enough?</a:t>
            </a:r>
          </a:p>
          <a:p>
            <a:r>
              <a:rPr lang="en-US" dirty="0"/>
              <a:t>Various other items</a:t>
            </a:r>
          </a:p>
        </p:txBody>
      </p:sp>
    </p:spTree>
    <p:extLst>
      <p:ext uri="{BB962C8B-B14F-4D97-AF65-F5344CB8AC3E}">
        <p14:creationId xmlns:p14="http://schemas.microsoft.com/office/powerpoint/2010/main" val="2742622981"/>
      </p:ext>
    </p:extLst>
  </p:cSld>
  <p:clrMapOvr>
    <a:masterClrMapping/>
  </p:clrMapOvr>
</p:sld>
</file>

<file path=ppt/theme/theme1.xml><?xml version="1.0" encoding="utf-8"?>
<a:theme xmlns:a="http://schemas.openxmlformats.org/drawingml/2006/main" name="NTA_PowerPoint_Template_0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203</Words>
  <Application>Microsoft Office PowerPoint</Application>
  <PresentationFormat>Widescreen</PresentationFormat>
  <Paragraphs>29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NTA_PowerPoint_Template_02</vt:lpstr>
      <vt:lpstr>US Distributional NTA –  charting the distributional generational economy</vt:lpstr>
      <vt:lpstr>Some illustrative examples: labor income</vt:lpstr>
      <vt:lpstr>Private consumption, ex health ex edu</vt:lpstr>
      <vt:lpstr>Distribution of YL by edu of household head</vt:lpstr>
      <vt:lpstr>Distribution of Priv Hlth Cons. by edu of hhh</vt:lpstr>
      <vt:lpstr>Distribution of Self-Employment Income by Sex</vt:lpstr>
      <vt:lpstr>Measures of dispersion by characteristic</vt:lpstr>
      <vt:lpstr>The Big Issues</vt:lpstr>
      <vt:lpstr>The Little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 Distributional NTA – first steps and early results</dc:title>
  <dc:creator>Ronald Lee</dc:creator>
  <cp:lastModifiedBy>Gretchen Donehower</cp:lastModifiedBy>
  <cp:revision>20</cp:revision>
  <dcterms:created xsi:type="dcterms:W3CDTF">2020-05-04T23:01:47Z</dcterms:created>
  <dcterms:modified xsi:type="dcterms:W3CDTF">2020-05-05T01:17:19Z</dcterms:modified>
</cp:coreProperties>
</file>